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83" r:id="rId11"/>
    <p:sldId id="284" r:id="rId12"/>
    <p:sldId id="279" r:id="rId13"/>
  </p:sldIdLst>
  <p:sldSz cx="9144000" cy="5143500" type="screen16x9"/>
  <p:notesSz cx="6858000" cy="9144000"/>
  <p:embeddedFontLst>
    <p:embeddedFont>
      <p:font typeface="Hammersmith One" charset="-18"/>
      <p:regular r:id="rId15"/>
    </p:embeddedFont>
    <p:embeddedFont>
      <p:font typeface="Manjari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Ubuntu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B1E15D4-75C1-462B-9413-3856EE3E41F2}">
  <a:tblStyle styleId="{9B1E15D4-75C1-462B-9413-3856EE3E41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6B7E5C-C12C-4F44-9EDF-1998F915D03B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FAC2BA-3ED7-43A9-96D8-1A3D96C27E40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D8772A-9DEF-464A-995B-2E16C2216BAC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4309BC-876A-45FD-8366-37CED7514B2F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8CE8D8-639D-4163-938B-0A837F46269C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c6a01074ef_0_18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c6a01074ef_0_18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c6a01074ef_0_2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c6a01074ef_0_2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c6a01074ef_0_17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c6a01074ef_0_17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5"/>
          <p:cNvSpPr/>
          <p:nvPr/>
        </p:nvSpPr>
        <p:spPr>
          <a:xfrm rot="-7977683">
            <a:off x="1484724" y="15164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5"/>
          <p:cNvSpPr/>
          <p:nvPr/>
        </p:nvSpPr>
        <p:spPr>
          <a:xfrm rot="288619" flipH="1">
            <a:off x="-1415244" y="1158707"/>
            <a:ext cx="4829256" cy="494005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5"/>
          <p:cNvSpPr/>
          <p:nvPr/>
        </p:nvSpPr>
        <p:spPr>
          <a:xfrm rot="-8533595">
            <a:off x="7105388" y="-706575"/>
            <a:ext cx="1938828" cy="330559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5"/>
          <p:cNvSpPr/>
          <p:nvPr/>
        </p:nvSpPr>
        <p:spPr>
          <a:xfrm>
            <a:off x="6970750" y="2154714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5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788" name="Google Shape;788;p3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35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3" name="Google Shape;823;p35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32_2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6" name="Google Shape;216;p13">
            <a:hlinkClick r:id="rId3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7" name="Google Shape;217;p13">
            <a:hlinkClick r:id="rId4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 r:id="rId3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 r:id="rId4" action="ppaction://hlinksldjump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7" name="Google Shape;227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2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/>
          <p:nvPr/>
        </p:nvSpPr>
        <p:spPr>
          <a:xfrm rot="-2187687">
            <a:off x="6997415" y="2824325"/>
            <a:ext cx="1938838" cy="3305612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4"/>
          <p:cNvSpPr/>
          <p:nvPr/>
        </p:nvSpPr>
        <p:spPr>
          <a:xfrm rot="1855510">
            <a:off x="2523490" y="1937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4"/>
          <p:cNvSpPr/>
          <p:nvPr/>
        </p:nvSpPr>
        <p:spPr>
          <a:xfrm rot="10800000" flipH="1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4"/>
          <p:cNvGrpSpPr/>
          <p:nvPr/>
        </p:nvGrpSpPr>
        <p:grpSpPr>
          <a:xfrm rot="10800000" flipH="1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745" name="Google Shape;745;p3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34"/>
          <p:cNvSpPr/>
          <p:nvPr/>
        </p:nvSpPr>
        <p:spPr>
          <a:xfrm rot="-7977683">
            <a:off x="6033949" y="548625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4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1" name="Google Shape;781;p34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  <p:sldLayoutId id="2147483664" r:id="rId7"/>
    <p:sldLayoutId id="2147483665" r:id="rId8"/>
    <p:sldLayoutId id="2147483680" r:id="rId9"/>
    <p:sldLayoutId id="2147483681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accent2"/>
                </a:solidFill>
              </a:rPr>
              <a:t>M</a:t>
            </a:r>
            <a:r>
              <a:rPr lang="de-DE" dirty="0" smtClean="0">
                <a:solidFill>
                  <a:schemeClr val="accent2"/>
                </a:solidFill>
              </a:rPr>
              <a:t>ÜNCHEN</a:t>
            </a:r>
            <a:r>
              <a:rPr lang="hr-HR" dirty="0" smtClean="0">
                <a:solidFill>
                  <a:schemeClr val="accent2"/>
                </a:solidFill>
              </a:rPr>
              <a:t/>
            </a:r>
            <a:br>
              <a:rPr lang="hr-HR" dirty="0" smtClean="0">
                <a:solidFill>
                  <a:schemeClr val="accent2"/>
                </a:solidFill>
              </a:rPr>
            </a:br>
            <a:r>
              <a:rPr lang="hr-HR" dirty="0" smtClean="0">
                <a:solidFill>
                  <a:schemeClr val="accent2"/>
                </a:solidFill>
              </a:rPr>
              <a:t>4.-7.10.2023.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321" name="Google Shape;1321;p54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b="1" dirty="0" smtClean="0"/>
              <a:t>7</a:t>
            </a:r>
            <a:r>
              <a:rPr lang="hr-HR" sz="2800" b="1" dirty="0" smtClean="0"/>
              <a:t>. </a:t>
            </a:r>
            <a:r>
              <a:rPr lang="de-DE" sz="2800" b="1" dirty="0" smtClean="0"/>
              <a:t>i 8</a:t>
            </a:r>
            <a:r>
              <a:rPr lang="hr-HR" sz="2800" b="1" dirty="0" smtClean="0"/>
              <a:t>. razredi</a:t>
            </a: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Picture 8" descr="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509587"/>
            <a:ext cx="7334250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14350"/>
            <a:ext cx="2981325" cy="1533525"/>
          </a:xfrm>
          <a:prstGeom prst="rect">
            <a:avLst/>
          </a:prstGeom>
        </p:spPr>
      </p:pic>
      <p:pic>
        <p:nvPicPr>
          <p:cNvPr id="4" name="Picture 3" descr="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105150"/>
            <a:ext cx="3486150" cy="1314450"/>
          </a:xfrm>
          <a:prstGeom prst="rect">
            <a:avLst/>
          </a:prstGeom>
        </p:spPr>
      </p:pic>
      <p:pic>
        <p:nvPicPr>
          <p:cNvPr id="5" name="Picture 4" descr="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19350"/>
            <a:ext cx="3581400" cy="2014538"/>
          </a:xfrm>
          <a:prstGeom prst="rect">
            <a:avLst/>
          </a:prstGeom>
        </p:spPr>
      </p:pic>
      <p:pic>
        <p:nvPicPr>
          <p:cNvPr id="6" name="Picture 5" descr="m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09550"/>
            <a:ext cx="4800600" cy="270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77"/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1" name="Google Shape;1781;p77"/>
          <p:cNvSpPr txBox="1">
            <a:spLocks noGrp="1"/>
          </p:cNvSpPr>
          <p:nvPr>
            <p:ph type="title" idx="2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Picture 9" descr="kar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9550"/>
            <a:ext cx="6705600" cy="3771900"/>
          </a:xfrm>
          <a:prstGeom prst="rect">
            <a:avLst/>
          </a:prstGeom>
        </p:spPr>
      </p:pic>
      <p:pic>
        <p:nvPicPr>
          <p:cNvPr id="11" name="Picture 10" descr="zzz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04950"/>
            <a:ext cx="33147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3200" b="1" dirty="0" smtClean="0"/>
              <a:t>CHIEMSEE (PRIEN)  - Herreninsel (dvorac Herrenchiemsee)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3200" b="1" dirty="0" smtClean="0"/>
              <a:t>-dolazak u München – </a:t>
            </a:r>
            <a:r>
              <a:rPr lang="hr-HR" sz="3200" b="1" dirty="0" smtClean="0"/>
              <a:t>šetnja gradom (Rathaus, Marienplatz, Frauenkirche, Glockenspiel, pješačka zona)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3200" b="1" dirty="0" smtClean="0"/>
              <a:t>-smještaj u hostel, večera</a:t>
            </a:r>
            <a:endParaRPr lang="hr-HR"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1.DAN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56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3" name="Google Shape;1333;p56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4" name="Google Shape;1334;p5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5" name="Google Shape;1345;p56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6" name="Google Shape;1346;p56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347" name="Google Shape;1347;p56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348" name="Google Shape;1348;p56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2" name="Subtitle 21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3" name="Subtitle 22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4" name="Subtitle 23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5" name="Subtitle 24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6" name="Subtitle 25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Title 26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8" name="Title 27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Title 28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0" name="Title 29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Title 30"/>
          <p:cNvSpPr>
            <a:spLocks noGrp="1"/>
          </p:cNvSpPr>
          <p:nvPr>
            <p:ph type="title" idx="2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2" name="Title 31"/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4" name="Picture 33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9550"/>
            <a:ext cx="3886200" cy="2914650"/>
          </a:xfrm>
          <a:prstGeom prst="rect">
            <a:avLst/>
          </a:prstGeom>
        </p:spPr>
      </p:pic>
      <p:pic>
        <p:nvPicPr>
          <p:cNvPr id="35" name="Picture 34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514350"/>
            <a:ext cx="2857500" cy="1600200"/>
          </a:xfrm>
          <a:prstGeom prst="rect">
            <a:avLst/>
          </a:prstGeom>
        </p:spPr>
      </p:pic>
      <p:pic>
        <p:nvPicPr>
          <p:cNvPr id="36" name="Picture 35" descr="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34315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7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3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2.DAN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1356" name="Google Shape;1356;p57"/>
          <p:cNvSpPr txBox="1">
            <a:spLocks noGrp="1"/>
          </p:cNvSpPr>
          <p:nvPr>
            <p:ph type="subTitle" idx="1"/>
          </p:nvPr>
        </p:nvSpPr>
        <p:spPr>
          <a:xfrm>
            <a:off x="1904250" y="971550"/>
            <a:ext cx="5335500" cy="30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/>
              <a:t>-doručak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/>
              <a:t>-Olympiapark – Olympiaturm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/>
              <a:t>-</a:t>
            </a:r>
            <a:r>
              <a:rPr lang="hr-HR" sz="2400" b="1" dirty="0" smtClean="0"/>
              <a:t>BMW-Museum; BMW-Welt</a:t>
            </a:r>
          </a:p>
          <a:p>
            <a:pPr marL="0" indent="0" algn="l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hr-HR" sz="2400" b="1" smtClean="0"/>
              <a:t>-ručak </a:t>
            </a:r>
            <a:r>
              <a:rPr lang="hr-HR" sz="2400" b="1" smtClean="0"/>
              <a:t>u </a:t>
            </a:r>
            <a:r>
              <a:rPr lang="hr-HR" sz="2400" b="1" smtClean="0"/>
              <a:t>Mc</a:t>
            </a:r>
            <a:r>
              <a:rPr lang="hr-HR" sz="2400" b="1" smtClean="0">
                <a:latin typeface="Calibri"/>
                <a:cs typeface="Calibri"/>
              </a:rPr>
              <a:t>`Donaldsu</a:t>
            </a:r>
            <a:endParaRPr lang="hr-HR" sz="2400" b="1" dirty="0" smtClean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/>
              <a:t>-razgled grada s lokalnim </a:t>
            </a:r>
            <a:r>
              <a:rPr lang="hr-HR" sz="2400" b="1" dirty="0" smtClean="0"/>
              <a:t>vodičem</a:t>
            </a:r>
            <a:endParaRPr lang="hr-HR" sz="2400" b="1" dirty="0" smtClean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>
                <a:latin typeface="Calibri"/>
                <a:cs typeface="Calibri"/>
              </a:rPr>
              <a:t>-</a:t>
            </a:r>
            <a:r>
              <a:rPr lang="hr-HR" sz="2400" b="1" dirty="0" smtClean="0">
                <a:latin typeface="Calibri"/>
                <a:cs typeface="Calibri"/>
              </a:rPr>
              <a:t>večera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2400" b="1" dirty="0" smtClean="0">
              <a:latin typeface="Calibri"/>
              <a:cs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2400" b="1" dirty="0" smtClean="0"/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3" name="Google Shape;1363;p58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364" name="Google Shape;1364;p5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 descr="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61950"/>
            <a:ext cx="2466975" cy="1847850"/>
          </a:xfrm>
          <a:prstGeom prst="rect">
            <a:avLst/>
          </a:prstGeom>
        </p:spPr>
      </p:pic>
      <p:pic>
        <p:nvPicPr>
          <p:cNvPr id="11" name="Picture 10" descr="Olympiapark_Parkuebersicht-inkl.-See_Bil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19150"/>
            <a:ext cx="4964754" cy="3312969"/>
          </a:xfrm>
          <a:prstGeom prst="rect">
            <a:avLst/>
          </a:prstGeom>
        </p:spPr>
      </p:pic>
      <p:pic>
        <p:nvPicPr>
          <p:cNvPr id="12" name="Picture 11" descr="bm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266950"/>
            <a:ext cx="314325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5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3.DAN</a:t>
            </a:r>
            <a:endParaRPr dirty="0"/>
          </a:p>
        </p:txBody>
      </p:sp>
      <p:sp>
        <p:nvSpPr>
          <p:cNvPr id="1370" name="Google Shape;1370;p5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4800" b="1" dirty="0" smtClean="0"/>
              <a:t>-doručak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4800" b="1" dirty="0" smtClean="0"/>
              <a:t>-LEGOLAND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4800" b="1" smtClean="0"/>
              <a:t>-organizirani ručak</a:t>
            </a:r>
            <a:endParaRPr lang="hr-HR" sz="4800" b="1" dirty="0" smtClean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4800" b="1" dirty="0" smtClean="0"/>
              <a:t>-večera</a:t>
            </a:r>
            <a:endParaRPr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0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6" name="Google Shape;1376;p60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" name="Picture 5" descr="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66750"/>
            <a:ext cx="4572000" cy="3429000"/>
          </a:xfrm>
          <a:prstGeom prst="rect">
            <a:avLst/>
          </a:prstGeom>
        </p:spPr>
      </p:pic>
      <p:pic>
        <p:nvPicPr>
          <p:cNvPr id="7" name="Picture 6" descr="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09550"/>
            <a:ext cx="3562266" cy="2369046"/>
          </a:xfrm>
          <a:prstGeom prst="rect">
            <a:avLst/>
          </a:prstGeom>
        </p:spPr>
      </p:pic>
      <p:pic>
        <p:nvPicPr>
          <p:cNvPr id="8" name="Picture 7" descr="l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419350"/>
            <a:ext cx="3475349" cy="231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61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3" name="Google Shape;1383;p61"/>
          <p:cNvSpPr txBox="1">
            <a:spLocks noGrp="1"/>
          </p:cNvSpPr>
          <p:nvPr>
            <p:ph type="subTitle" idx="1"/>
          </p:nvPr>
        </p:nvSpPr>
        <p:spPr>
          <a:xfrm>
            <a:off x="609600" y="11239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 descr="ll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1950"/>
            <a:ext cx="3672885" cy="2449785"/>
          </a:xfrm>
          <a:prstGeom prst="rect">
            <a:avLst/>
          </a:prstGeom>
        </p:spPr>
      </p:pic>
      <p:pic>
        <p:nvPicPr>
          <p:cNvPr id="6" name="Picture 5" descr="l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266950"/>
            <a:ext cx="4648200" cy="261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67"/>
          <p:cNvSpPr txBox="1">
            <a:spLocks noGrp="1"/>
          </p:cNvSpPr>
          <p:nvPr>
            <p:ph type="title"/>
          </p:nvPr>
        </p:nvSpPr>
        <p:spPr>
          <a:xfrm>
            <a:off x="1447800" y="1200150"/>
            <a:ext cx="6324600" cy="3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-doručak</a:t>
            </a:r>
            <a:br>
              <a:rPr lang="hr-HR" sz="3200" dirty="0" smtClean="0"/>
            </a:br>
            <a:r>
              <a:rPr lang="hr-HR" sz="3200" dirty="0" smtClean="0"/>
              <a:t>-Zoo Hellabrunn</a:t>
            </a:r>
            <a:br>
              <a:rPr lang="hr-HR" sz="3200" dirty="0" smtClean="0"/>
            </a:br>
            <a:r>
              <a:rPr lang="hr-HR" sz="3200" dirty="0" smtClean="0"/>
              <a:t>-Deutsches Museum</a:t>
            </a:r>
            <a:br>
              <a:rPr lang="hr-HR" sz="3200" dirty="0" smtClean="0"/>
            </a:br>
            <a:r>
              <a:rPr lang="hr-HR" sz="3200" dirty="0" smtClean="0"/>
              <a:t>-ručak u restoranu (centar)</a:t>
            </a:r>
            <a:br>
              <a:rPr lang="hr-HR" sz="3200" dirty="0" smtClean="0"/>
            </a:br>
            <a:r>
              <a:rPr lang="hr-HR" sz="3200" dirty="0" smtClean="0"/>
              <a:t>-slobodno vrijeme</a:t>
            </a:r>
            <a:r>
              <a:rPr lang="hr-HR" sz="3200" dirty="0" smtClean="0">
                <a:latin typeface="Calibri"/>
                <a:cs typeface="Calibri"/>
              </a:rPr>
              <a:t/>
            </a:r>
            <a:br>
              <a:rPr lang="hr-HR" sz="3200" dirty="0" smtClean="0">
                <a:latin typeface="Calibri"/>
                <a:cs typeface="Calibri"/>
              </a:rPr>
            </a:br>
            <a:endParaRPr sz="3200" dirty="0"/>
          </a:p>
        </p:txBody>
      </p:sp>
      <p:sp>
        <p:nvSpPr>
          <p:cNvPr id="1415" name="Google Shape;1415;p67"/>
          <p:cNvSpPr txBox="1">
            <a:spLocks noGrp="1"/>
          </p:cNvSpPr>
          <p:nvPr>
            <p:ph type="title" idx="2"/>
          </p:nvPr>
        </p:nvSpPr>
        <p:spPr>
          <a:xfrm>
            <a:off x="2019300" y="914400"/>
            <a:ext cx="5105400" cy="666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>
                <a:solidFill>
                  <a:schemeClr val="bg1">
                    <a:lumMod val="10000"/>
                  </a:schemeClr>
                </a:solidFill>
              </a:rPr>
              <a:t>4.DAN</a:t>
            </a:r>
            <a:br>
              <a:rPr lang="hr-HR" sz="3200" dirty="0" smtClean="0">
                <a:solidFill>
                  <a:schemeClr val="bg1">
                    <a:lumMod val="10000"/>
                  </a:schemeClr>
                </a:solidFill>
              </a:rPr>
            </a:br>
            <a:endParaRPr sz="32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F1DEDE"/>
      </a:lt1>
      <a:dk2>
        <a:srgbClr val="DB9191"/>
      </a:dk2>
      <a:lt2>
        <a:srgbClr val="FFFFFF"/>
      </a:lt2>
      <a:accent1>
        <a:srgbClr val="ACBBC0"/>
      </a:accent1>
      <a:accent2>
        <a:srgbClr val="40474B"/>
      </a:accent2>
      <a:accent3>
        <a:srgbClr val="DB9191"/>
      </a:accent3>
      <a:accent4>
        <a:srgbClr val="F1DEDE"/>
      </a:accent4>
      <a:accent5>
        <a:srgbClr val="ACBBC0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80</Words>
  <Application>Microsoft Office PowerPoint</Application>
  <PresentationFormat>On-screen Show (16:9)</PresentationFormat>
  <Paragraphs>21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Hammersmith One</vt:lpstr>
      <vt:lpstr>Manjari</vt:lpstr>
      <vt:lpstr>Calibri</vt:lpstr>
      <vt:lpstr>Ubuntu</vt:lpstr>
      <vt:lpstr>Roboto Condensed Light</vt:lpstr>
      <vt:lpstr>Elegant Education Pack for Students by Slidesgo</vt:lpstr>
      <vt:lpstr>MÜNCHEN 4.-7.10.2023.</vt:lpstr>
      <vt:lpstr>1.DAN</vt:lpstr>
      <vt:lpstr>Slide 3</vt:lpstr>
      <vt:lpstr>2.DAN   </vt:lpstr>
      <vt:lpstr>Slide 5</vt:lpstr>
      <vt:lpstr>3.DAN</vt:lpstr>
      <vt:lpstr>Slide 7</vt:lpstr>
      <vt:lpstr>Slide 8</vt:lpstr>
      <vt:lpstr>-doručak -Zoo Hellabrunn -Deutsches Museum -ručak u restoranu (centar) -slobodno vrijeme 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Salzburg 20.-23.9.2023.</dc:title>
  <dc:creator>Korisnik</dc:creator>
  <cp:lastModifiedBy>Windows User</cp:lastModifiedBy>
  <cp:revision>17</cp:revision>
  <dcterms:modified xsi:type="dcterms:W3CDTF">2023-08-28T07:19:49Z</dcterms:modified>
</cp:coreProperties>
</file>