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3557588" y="630238"/>
            <a:ext cx="5235575" cy="5229225"/>
          </a:xfrm>
          <a:custGeom>
            <a:avLst/>
            <a:gdLst>
              <a:gd name="T0" fmla="*/ 0 w 3298"/>
              <a:gd name="T1" fmla="*/ 0 h 3294"/>
              <a:gd name="T2" fmla="*/ 3298 w 3298"/>
              <a:gd name="T3" fmla="*/ 3294 h 3294"/>
            </a:gdLst>
            <a:ahLst/>
            <a:cxnLst>
              <a:cxn ang="0">
                <a:pos x="1802" y="55"/>
              </a:cxn>
              <a:cxn ang="0">
                <a:pos x="1984" y="129"/>
              </a:cxn>
              <a:cxn ang="0">
                <a:pos x="2187" y="111"/>
              </a:cxn>
              <a:cxn ang="0">
                <a:pos x="2350" y="175"/>
              </a:cxn>
              <a:cxn ang="0">
                <a:pos x="2467" y="319"/>
              </a:cxn>
              <a:cxn ang="0">
                <a:pos x="2623" y="402"/>
              </a:cxn>
              <a:cxn ang="0">
                <a:pos x="2793" y="464"/>
              </a:cxn>
              <a:cxn ang="0">
                <a:pos x="2879" y="613"/>
              </a:cxn>
              <a:cxn ang="0">
                <a:pos x="2940" y="785"/>
              </a:cxn>
              <a:cxn ang="0">
                <a:pos x="3076" y="907"/>
              </a:cxn>
              <a:cxn ang="0">
                <a:pos x="3182" y="1047"/>
              </a:cxn>
              <a:cxn ang="0">
                <a:pos x="3171" y="1246"/>
              </a:cxn>
              <a:cxn ang="0">
                <a:pos x="3209" y="1434"/>
              </a:cxn>
              <a:cxn ang="0">
                <a:pos x="3295" y="1615"/>
              </a:cxn>
              <a:cxn ang="0">
                <a:pos x="3243" y="1800"/>
              </a:cxn>
              <a:cxn ang="0">
                <a:pos x="3169" y="1981"/>
              </a:cxn>
              <a:cxn ang="0">
                <a:pos x="3187" y="2184"/>
              </a:cxn>
              <a:cxn ang="0">
                <a:pos x="3123" y="2347"/>
              </a:cxn>
              <a:cxn ang="0">
                <a:pos x="2978" y="2464"/>
              </a:cxn>
              <a:cxn ang="0">
                <a:pos x="2895" y="2620"/>
              </a:cxn>
              <a:cxn ang="0">
                <a:pos x="2833" y="2790"/>
              </a:cxn>
              <a:cxn ang="0">
                <a:pos x="2684" y="2876"/>
              </a:cxn>
              <a:cxn ang="0">
                <a:pos x="2512" y="2937"/>
              </a:cxn>
              <a:cxn ang="0">
                <a:pos x="2390" y="3072"/>
              </a:cxn>
              <a:cxn ang="0">
                <a:pos x="2250" y="3178"/>
              </a:cxn>
              <a:cxn ang="0">
                <a:pos x="2051" y="3167"/>
              </a:cxn>
              <a:cxn ang="0">
                <a:pos x="1862" y="3205"/>
              </a:cxn>
              <a:cxn ang="0">
                <a:pos x="1681" y="3291"/>
              </a:cxn>
              <a:cxn ang="0">
                <a:pos x="1496" y="3239"/>
              </a:cxn>
              <a:cxn ang="0">
                <a:pos x="1314" y="3165"/>
              </a:cxn>
              <a:cxn ang="0">
                <a:pos x="1111" y="3183"/>
              </a:cxn>
              <a:cxn ang="0">
                <a:pos x="948" y="3119"/>
              </a:cxn>
              <a:cxn ang="0">
                <a:pos x="831" y="2975"/>
              </a:cxn>
              <a:cxn ang="0">
                <a:pos x="675" y="2892"/>
              </a:cxn>
              <a:cxn ang="0">
                <a:pos x="505" y="2830"/>
              </a:cxn>
              <a:cxn ang="0">
                <a:pos x="419" y="2681"/>
              </a:cxn>
              <a:cxn ang="0">
                <a:pos x="358" y="2509"/>
              </a:cxn>
              <a:cxn ang="0">
                <a:pos x="222" y="2387"/>
              </a:cxn>
              <a:cxn ang="0">
                <a:pos x="116" y="2247"/>
              </a:cxn>
              <a:cxn ang="0">
                <a:pos x="127" y="2048"/>
              </a:cxn>
              <a:cxn ang="0">
                <a:pos x="90" y="1860"/>
              </a:cxn>
              <a:cxn ang="0">
                <a:pos x="3" y="1679"/>
              </a:cxn>
              <a:cxn ang="0">
                <a:pos x="55" y="1494"/>
              </a:cxn>
              <a:cxn ang="0">
                <a:pos x="129" y="1313"/>
              </a:cxn>
              <a:cxn ang="0">
                <a:pos x="111" y="1110"/>
              </a:cxn>
              <a:cxn ang="0">
                <a:pos x="175" y="947"/>
              </a:cxn>
              <a:cxn ang="0">
                <a:pos x="320" y="830"/>
              </a:cxn>
              <a:cxn ang="0">
                <a:pos x="403" y="674"/>
              </a:cxn>
              <a:cxn ang="0">
                <a:pos x="465" y="504"/>
              </a:cxn>
              <a:cxn ang="0">
                <a:pos x="614" y="418"/>
              </a:cxn>
              <a:cxn ang="0">
                <a:pos x="786" y="357"/>
              </a:cxn>
              <a:cxn ang="0">
                <a:pos x="908" y="222"/>
              </a:cxn>
              <a:cxn ang="0">
                <a:pos x="1048" y="116"/>
              </a:cxn>
              <a:cxn ang="0">
                <a:pos x="1247" y="127"/>
              </a:cxn>
              <a:cxn ang="0">
                <a:pos x="1436" y="89"/>
              </a:cxn>
              <a:cxn ang="0">
                <a:pos x="1617" y="3"/>
              </a:cxn>
            </a:cxnLst>
            <a:rect l="T0" t="T1" r="T2" b="T3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077913" y="6375400"/>
            <a:ext cx="2330450" cy="349250"/>
          </a:xfrm>
        </p:spPr>
        <p:txBody>
          <a:bodyPr/>
          <a:lstStyle>
            <a:lvl1pPr>
              <a:defRPr baseline="0" dirty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46EC8CF-BED8-46CD-BF9B-F18080242DA8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9888" y="6375400"/>
            <a:ext cx="4114800" cy="346075"/>
          </a:xfrm>
        </p:spPr>
        <p:txBody>
          <a:bodyPr/>
          <a:lstStyle>
            <a:lvl1pPr>
              <a:defRPr baseline="0" dirty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800" y="6375400"/>
            <a:ext cx="2328863" cy="346075"/>
          </a:xfrm>
        </p:spPr>
        <p:txBody>
          <a:bodyPr/>
          <a:lstStyle>
            <a:lvl1pPr>
              <a:defRPr baseline="0" dirty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3112166-0E3B-436A-B0FE-F4ACF57F9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A79B-CA89-495B-BFFA-C605617343B6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1523E-D282-45DB-92AB-C135A323E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5BB7-EA32-433D-99D8-E23F2270E2CE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B982-1795-430C-8EDA-8539AC5E2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558A-814C-4981-8ED5-E820F0CE1FB4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9F2F2-3A4A-4ECD-97AA-7D680156C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>
                <a:gd name="T0" fmla="*/ 0 w 1773"/>
                <a:gd name="T1" fmla="*/ 0 h 4320"/>
                <a:gd name="T2" fmla="*/ 1773 w 1773"/>
                <a:gd name="T3" fmla="*/ 4320 h 4320"/>
              </a:gdLst>
              <a:ahLst/>
              <a:cxnLst>
                <a:cxn ang="0">
                  <a:pos x="891" y="0"/>
                </a:cxn>
                <a:cxn ang="0">
                  <a:pos x="921" y="111"/>
                </a:cxn>
                <a:cxn ang="0">
                  <a:pos x="957" y="217"/>
                </a:cxn>
                <a:cxn ang="0">
                  <a:pos x="1007" y="312"/>
                </a:cxn>
                <a:cxn ang="0">
                  <a:pos x="1069" y="387"/>
                </a:cxn>
                <a:cxn ang="0">
                  <a:pos x="1145" y="456"/>
                </a:cxn>
                <a:cxn ang="0">
                  <a:pos x="1227" y="520"/>
                </a:cxn>
                <a:cxn ang="0">
                  <a:pos x="1311" y="584"/>
                </a:cxn>
                <a:cxn ang="0">
                  <a:pos x="1390" y="651"/>
                </a:cxn>
                <a:cxn ang="0">
                  <a:pos x="1456" y="725"/>
                </a:cxn>
                <a:cxn ang="0">
                  <a:pos x="1505" y="808"/>
                </a:cxn>
                <a:cxn ang="0">
                  <a:pos x="1530" y="907"/>
                </a:cxn>
                <a:cxn ang="0">
                  <a:pos x="1534" y="1013"/>
                </a:cxn>
                <a:cxn ang="0">
                  <a:pos x="1523" y="1125"/>
                </a:cxn>
                <a:cxn ang="0">
                  <a:pos x="1508" y="1237"/>
                </a:cxn>
                <a:cxn ang="0">
                  <a:pos x="1496" y="1350"/>
                </a:cxn>
                <a:cxn ang="0">
                  <a:pos x="1497" y="1458"/>
                </a:cxn>
                <a:cxn ang="0">
                  <a:pos x="1517" y="1560"/>
                </a:cxn>
                <a:cxn ang="0">
                  <a:pos x="1557" y="1659"/>
                </a:cxn>
                <a:cxn ang="0">
                  <a:pos x="1611" y="1757"/>
                </a:cxn>
                <a:cxn ang="0">
                  <a:pos x="1669" y="1855"/>
                </a:cxn>
                <a:cxn ang="0">
                  <a:pos x="1721" y="1954"/>
                </a:cxn>
                <a:cxn ang="0">
                  <a:pos x="1759" y="2057"/>
                </a:cxn>
                <a:cxn ang="0">
                  <a:pos x="1773" y="2160"/>
                </a:cxn>
                <a:cxn ang="0">
                  <a:pos x="1759" y="2263"/>
                </a:cxn>
                <a:cxn ang="0">
                  <a:pos x="1721" y="2366"/>
                </a:cxn>
                <a:cxn ang="0">
                  <a:pos x="1669" y="2465"/>
                </a:cxn>
                <a:cxn ang="0">
                  <a:pos x="1611" y="2563"/>
                </a:cxn>
                <a:cxn ang="0">
                  <a:pos x="1557" y="2661"/>
                </a:cxn>
                <a:cxn ang="0">
                  <a:pos x="1517" y="2760"/>
                </a:cxn>
                <a:cxn ang="0">
                  <a:pos x="1497" y="2862"/>
                </a:cxn>
                <a:cxn ang="0">
                  <a:pos x="1496" y="2970"/>
                </a:cxn>
                <a:cxn ang="0">
                  <a:pos x="1508" y="3083"/>
                </a:cxn>
                <a:cxn ang="0">
                  <a:pos x="1523" y="3195"/>
                </a:cxn>
                <a:cxn ang="0">
                  <a:pos x="1534" y="3307"/>
                </a:cxn>
                <a:cxn ang="0">
                  <a:pos x="1530" y="3413"/>
                </a:cxn>
                <a:cxn ang="0">
                  <a:pos x="1505" y="3512"/>
                </a:cxn>
                <a:cxn ang="0">
                  <a:pos x="1456" y="3595"/>
                </a:cxn>
                <a:cxn ang="0">
                  <a:pos x="1390" y="3669"/>
                </a:cxn>
                <a:cxn ang="0">
                  <a:pos x="1311" y="3736"/>
                </a:cxn>
                <a:cxn ang="0">
                  <a:pos x="1227" y="3800"/>
                </a:cxn>
                <a:cxn ang="0">
                  <a:pos x="1145" y="3864"/>
                </a:cxn>
                <a:cxn ang="0">
                  <a:pos x="1069" y="3933"/>
                </a:cxn>
                <a:cxn ang="0">
                  <a:pos x="1007" y="4008"/>
                </a:cxn>
                <a:cxn ang="0">
                  <a:pos x="957" y="4103"/>
                </a:cxn>
                <a:cxn ang="0">
                  <a:pos x="921" y="4209"/>
                </a:cxn>
                <a:cxn ang="0">
                  <a:pos x="891" y="4320"/>
                </a:cxn>
                <a:cxn ang="0">
                  <a:pos x="0" y="0"/>
                </a:cxn>
              </a:cxnLst>
              <a:rect l="T0" t="T1" r="T2" b="T3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>
                <a:gd name="T0" fmla="*/ 0 w 1037"/>
                <a:gd name="T1" fmla="*/ 0 h 4320"/>
                <a:gd name="T2" fmla="*/ 1037 w 1037"/>
                <a:gd name="T3" fmla="*/ 4320 h 4320"/>
              </a:gdLst>
              <a:ahLst/>
              <a:cxnLst>
                <a:cxn ang="0">
                  <a:pos x="188" y="55"/>
                </a:cxn>
                <a:cxn ang="0">
                  <a:pos x="234" y="223"/>
                </a:cxn>
                <a:cxn ang="0">
                  <a:pos x="292" y="381"/>
                </a:cxn>
                <a:cxn ang="0">
                  <a:pos x="382" y="503"/>
                </a:cxn>
                <a:cxn ang="0">
                  <a:pos x="502" y="603"/>
                </a:cxn>
                <a:cxn ang="0">
                  <a:pos x="628" y="700"/>
                </a:cxn>
                <a:cxn ang="0">
                  <a:pos x="736" y="808"/>
                </a:cxn>
                <a:cxn ang="0">
                  <a:pos x="800" y="937"/>
                </a:cxn>
                <a:cxn ang="0">
                  <a:pos x="812" y="1085"/>
                </a:cxn>
                <a:cxn ang="0">
                  <a:pos x="796" y="1242"/>
                </a:cxn>
                <a:cxn ang="0">
                  <a:pos x="778" y="1401"/>
                </a:cxn>
                <a:cxn ang="0">
                  <a:pos x="784" y="1551"/>
                </a:cxn>
                <a:cxn ang="0">
                  <a:pos x="841" y="1702"/>
                </a:cxn>
                <a:cxn ang="0">
                  <a:pos x="926" y="1851"/>
                </a:cxn>
                <a:cxn ang="0">
                  <a:pos x="1003" y="2003"/>
                </a:cxn>
                <a:cxn ang="0">
                  <a:pos x="1037" y="2160"/>
                </a:cxn>
                <a:cxn ang="0">
                  <a:pos x="1003" y="2317"/>
                </a:cxn>
                <a:cxn ang="0">
                  <a:pos x="926" y="2469"/>
                </a:cxn>
                <a:cxn ang="0">
                  <a:pos x="841" y="2618"/>
                </a:cxn>
                <a:cxn ang="0">
                  <a:pos x="784" y="2769"/>
                </a:cxn>
                <a:cxn ang="0">
                  <a:pos x="778" y="2919"/>
                </a:cxn>
                <a:cxn ang="0">
                  <a:pos x="796" y="3078"/>
                </a:cxn>
                <a:cxn ang="0">
                  <a:pos x="812" y="3235"/>
                </a:cxn>
                <a:cxn ang="0">
                  <a:pos x="800" y="3383"/>
                </a:cxn>
                <a:cxn ang="0">
                  <a:pos x="736" y="3512"/>
                </a:cxn>
                <a:cxn ang="0">
                  <a:pos x="628" y="3620"/>
                </a:cxn>
                <a:cxn ang="0">
                  <a:pos x="502" y="3717"/>
                </a:cxn>
                <a:cxn ang="0">
                  <a:pos x="382" y="3817"/>
                </a:cxn>
                <a:cxn ang="0">
                  <a:pos x="292" y="3939"/>
                </a:cxn>
                <a:cxn ang="0">
                  <a:pos x="234" y="4097"/>
                </a:cxn>
                <a:cxn ang="0">
                  <a:pos x="188" y="4265"/>
                </a:cxn>
                <a:cxn ang="0">
                  <a:pos x="17" y="4278"/>
                </a:cxn>
                <a:cxn ang="0">
                  <a:pos x="60" y="4131"/>
                </a:cxn>
                <a:cxn ang="0">
                  <a:pos x="109" y="3964"/>
                </a:cxn>
                <a:cxn ang="0">
                  <a:pos x="186" y="3804"/>
                </a:cxn>
                <a:cxn ang="0">
                  <a:pos x="303" y="3672"/>
                </a:cxn>
                <a:cxn ang="0">
                  <a:pos x="438" y="3565"/>
                </a:cxn>
                <a:cxn ang="0">
                  <a:pos x="561" y="3466"/>
                </a:cxn>
                <a:cxn ang="0">
                  <a:pos x="638" y="3367"/>
                </a:cxn>
                <a:cxn ang="0">
                  <a:pos x="654" y="3265"/>
                </a:cxn>
                <a:cxn ang="0">
                  <a:pos x="642" y="3137"/>
                </a:cxn>
                <a:cxn ang="0">
                  <a:pos x="620" y="2952"/>
                </a:cxn>
                <a:cxn ang="0">
                  <a:pos x="628" y="2737"/>
                </a:cxn>
                <a:cxn ang="0">
                  <a:pos x="685" y="2574"/>
                </a:cxn>
                <a:cxn ang="0">
                  <a:pos x="767" y="2423"/>
                </a:cxn>
                <a:cxn ang="0">
                  <a:pos x="834" y="2303"/>
                </a:cxn>
                <a:cxn ang="0">
                  <a:pos x="873" y="2194"/>
                </a:cxn>
                <a:cxn ang="0">
                  <a:pos x="864" y="2092"/>
                </a:cxn>
                <a:cxn ang="0">
                  <a:pos x="813" y="1978"/>
                </a:cxn>
                <a:cxn ang="0">
                  <a:pos x="739" y="1848"/>
                </a:cxn>
                <a:cxn ang="0">
                  <a:pos x="661" y="1694"/>
                </a:cxn>
                <a:cxn ang="0">
                  <a:pos x="618" y="1511"/>
                </a:cxn>
                <a:cxn ang="0">
                  <a:pos x="626" y="1299"/>
                </a:cxn>
                <a:cxn ang="0">
                  <a:pos x="647" y="1139"/>
                </a:cxn>
                <a:cxn ang="0">
                  <a:pos x="652" y="1018"/>
                </a:cxn>
                <a:cxn ang="0">
                  <a:pos x="620" y="920"/>
                </a:cxn>
                <a:cxn ang="0">
                  <a:pos x="523" y="822"/>
                </a:cxn>
                <a:cxn ang="0">
                  <a:pos x="392" y="721"/>
                </a:cxn>
                <a:cxn ang="0">
                  <a:pos x="261" y="607"/>
                </a:cxn>
                <a:cxn ang="0">
                  <a:pos x="156" y="465"/>
                </a:cxn>
                <a:cxn ang="0">
                  <a:pos x="90" y="301"/>
                </a:cxn>
                <a:cxn ang="0">
                  <a:pos x="46" y="137"/>
                </a:cxn>
                <a:cxn ang="0">
                  <a:pos x="0" y="0"/>
                </a:cxn>
              </a:cxnLst>
              <a:rect l="T0" t="T1" r="T2" b="T3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/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913" y="6375400"/>
            <a:ext cx="1493837" cy="349250"/>
          </a:xfrm>
        </p:spPr>
        <p:txBody>
          <a:bodyPr/>
          <a:lstStyle>
            <a:lvl1pPr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9854CB-3D1C-4105-ABB6-1C61E1BC4C80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8438" y="6375400"/>
            <a:ext cx="4114800" cy="346075"/>
          </a:xfrm>
        </p:spPr>
        <p:txBody>
          <a:bodyPr/>
          <a:lstStyle>
            <a:lvl1pPr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513" y="6375400"/>
            <a:ext cx="1487487" cy="346075"/>
          </a:xfrm>
        </p:spPr>
        <p:txBody>
          <a:bodyPr/>
          <a:lstStyle>
            <a:lvl1pPr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FA61CD-E3BC-47F7-9B7E-DCC4FCFA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4DE1A-ECC5-4C9D-9765-BF5EC9F099A2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3192-4A7C-44B1-AD36-A3C816906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64BE2-BBD6-4565-ADAD-3E9E970F3014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3EF09-7A4F-4276-A952-3612DF344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086DE-5814-4ABC-8E72-C1C3FE3F1E0E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2414-B689-4A19-B31A-9D5643AC0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865-811B-4A8E-B120-52A932F37E0D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C8C3-4ECC-4077-A325-51847DFAB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7389813" y="0"/>
            <a:ext cx="4802187" cy="6858000"/>
          </a:xfrm>
          <a:custGeom>
            <a:avLst/>
            <a:gdLst>
              <a:gd name="T0" fmla="*/ 0 w 3025"/>
              <a:gd name="T1" fmla="*/ 0 h 4320"/>
              <a:gd name="T2" fmla="*/ 3025 w 3025"/>
              <a:gd name="T3" fmla="*/ 4320 h 4320"/>
            </a:gdLst>
            <a:ahLst/>
            <a:cxnLst>
              <a:cxn ang="0">
                <a:pos x="3025" y="4320"/>
              </a:cxn>
              <a:cxn ang="0">
                <a:pos x="8" y="4243"/>
              </a:cxn>
              <a:cxn ang="0">
                <a:pos x="34" y="4156"/>
              </a:cxn>
              <a:cxn ang="0">
                <a:pos x="69" y="4087"/>
              </a:cxn>
              <a:cxn ang="0">
                <a:pos x="99" y="4007"/>
              </a:cxn>
              <a:cxn ang="0">
                <a:pos x="113" y="3895"/>
              </a:cxn>
              <a:cxn ang="0">
                <a:pos x="99" y="3782"/>
              </a:cxn>
              <a:cxn ang="0">
                <a:pos x="68" y="3702"/>
              </a:cxn>
              <a:cxn ang="0">
                <a:pos x="33" y="3630"/>
              </a:cxn>
              <a:cxn ang="0">
                <a:pos x="7" y="3542"/>
              </a:cxn>
              <a:cxn ang="0">
                <a:pos x="1" y="3418"/>
              </a:cxn>
              <a:cxn ang="0">
                <a:pos x="22" y="3319"/>
              </a:cxn>
              <a:cxn ang="0">
                <a:pos x="56" y="3244"/>
              </a:cxn>
              <a:cxn ang="0">
                <a:pos x="90" y="3171"/>
              </a:cxn>
              <a:cxn ang="0">
                <a:pos x="111" y="3071"/>
              </a:cxn>
              <a:cxn ang="0">
                <a:pos x="106" y="2947"/>
              </a:cxn>
              <a:cxn ang="0">
                <a:pos x="80" y="2858"/>
              </a:cxn>
              <a:cxn ang="0">
                <a:pos x="33" y="2763"/>
              </a:cxn>
              <a:cxn ang="0">
                <a:pos x="7" y="2674"/>
              </a:cxn>
              <a:cxn ang="0">
                <a:pos x="1" y="2550"/>
              </a:cxn>
              <a:cxn ang="0">
                <a:pos x="22" y="2451"/>
              </a:cxn>
              <a:cxn ang="0">
                <a:pos x="68" y="2354"/>
              </a:cxn>
              <a:cxn ang="0">
                <a:pos x="99" y="2274"/>
              </a:cxn>
              <a:cxn ang="0">
                <a:pos x="113" y="2159"/>
              </a:cxn>
              <a:cxn ang="0">
                <a:pos x="99" y="2046"/>
              </a:cxn>
              <a:cxn ang="0">
                <a:pos x="68" y="1966"/>
              </a:cxn>
              <a:cxn ang="0">
                <a:pos x="33" y="1896"/>
              </a:cxn>
              <a:cxn ang="0">
                <a:pos x="7" y="1807"/>
              </a:cxn>
              <a:cxn ang="0">
                <a:pos x="1" y="1683"/>
              </a:cxn>
              <a:cxn ang="0">
                <a:pos x="22" y="1583"/>
              </a:cxn>
              <a:cxn ang="0">
                <a:pos x="56" y="1509"/>
              </a:cxn>
              <a:cxn ang="0">
                <a:pos x="90" y="1435"/>
              </a:cxn>
              <a:cxn ang="0">
                <a:pos x="111" y="1335"/>
              </a:cxn>
              <a:cxn ang="0">
                <a:pos x="106" y="1211"/>
              </a:cxn>
              <a:cxn ang="0">
                <a:pos x="80" y="1123"/>
              </a:cxn>
              <a:cxn ang="0">
                <a:pos x="44" y="1053"/>
              </a:cxn>
              <a:cxn ang="0">
                <a:pos x="13" y="973"/>
              </a:cxn>
              <a:cxn ang="0">
                <a:pos x="0" y="859"/>
              </a:cxn>
              <a:cxn ang="0">
                <a:pos x="13" y="745"/>
              </a:cxn>
              <a:cxn ang="0">
                <a:pos x="44" y="665"/>
              </a:cxn>
              <a:cxn ang="0">
                <a:pos x="80" y="594"/>
              </a:cxn>
              <a:cxn ang="0">
                <a:pos x="106" y="505"/>
              </a:cxn>
              <a:cxn ang="0">
                <a:pos x="111" y="382"/>
              </a:cxn>
              <a:cxn ang="0">
                <a:pos x="90" y="284"/>
              </a:cxn>
              <a:cxn ang="0">
                <a:pos x="58" y="211"/>
              </a:cxn>
              <a:cxn ang="0">
                <a:pos x="24" y="137"/>
              </a:cxn>
              <a:cxn ang="0">
                <a:pos x="3" y="42"/>
              </a:cxn>
            </a:cxnLst>
            <a:rect l="T0" t="T1" r="T2" b="T3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/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65175" y="6375400"/>
            <a:ext cx="1233488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64F7D-BC04-4047-B8CD-69BE457A9AA7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438" y="6375400"/>
            <a:ext cx="348297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188" y="6375400"/>
            <a:ext cx="1231900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D8614-E480-4496-A075-DFEC61F92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7389813" y="0"/>
            <a:ext cx="4802187" cy="6858000"/>
          </a:xfrm>
          <a:custGeom>
            <a:avLst/>
            <a:gdLst>
              <a:gd name="T0" fmla="*/ 0 w 3025"/>
              <a:gd name="T1" fmla="*/ 0 h 4320"/>
              <a:gd name="T2" fmla="*/ 3025 w 3025"/>
              <a:gd name="T3" fmla="*/ 4320 h 4320"/>
            </a:gdLst>
            <a:ahLst/>
            <a:cxnLst>
              <a:cxn ang="0">
                <a:pos x="3025" y="4320"/>
              </a:cxn>
              <a:cxn ang="0">
                <a:pos x="8" y="4243"/>
              </a:cxn>
              <a:cxn ang="0">
                <a:pos x="34" y="4156"/>
              </a:cxn>
              <a:cxn ang="0">
                <a:pos x="69" y="4087"/>
              </a:cxn>
              <a:cxn ang="0">
                <a:pos x="99" y="4007"/>
              </a:cxn>
              <a:cxn ang="0">
                <a:pos x="113" y="3895"/>
              </a:cxn>
              <a:cxn ang="0">
                <a:pos x="99" y="3782"/>
              </a:cxn>
              <a:cxn ang="0">
                <a:pos x="68" y="3702"/>
              </a:cxn>
              <a:cxn ang="0">
                <a:pos x="33" y="3630"/>
              </a:cxn>
              <a:cxn ang="0">
                <a:pos x="7" y="3542"/>
              </a:cxn>
              <a:cxn ang="0">
                <a:pos x="1" y="3418"/>
              </a:cxn>
              <a:cxn ang="0">
                <a:pos x="22" y="3319"/>
              </a:cxn>
              <a:cxn ang="0">
                <a:pos x="56" y="3244"/>
              </a:cxn>
              <a:cxn ang="0">
                <a:pos x="90" y="3171"/>
              </a:cxn>
              <a:cxn ang="0">
                <a:pos x="111" y="3071"/>
              </a:cxn>
              <a:cxn ang="0">
                <a:pos x="106" y="2947"/>
              </a:cxn>
              <a:cxn ang="0">
                <a:pos x="80" y="2858"/>
              </a:cxn>
              <a:cxn ang="0">
                <a:pos x="33" y="2763"/>
              </a:cxn>
              <a:cxn ang="0">
                <a:pos x="7" y="2674"/>
              </a:cxn>
              <a:cxn ang="0">
                <a:pos x="1" y="2550"/>
              </a:cxn>
              <a:cxn ang="0">
                <a:pos x="22" y="2451"/>
              </a:cxn>
              <a:cxn ang="0">
                <a:pos x="68" y="2354"/>
              </a:cxn>
              <a:cxn ang="0">
                <a:pos x="99" y="2274"/>
              </a:cxn>
              <a:cxn ang="0">
                <a:pos x="113" y="2159"/>
              </a:cxn>
              <a:cxn ang="0">
                <a:pos x="99" y="2046"/>
              </a:cxn>
              <a:cxn ang="0">
                <a:pos x="68" y="1966"/>
              </a:cxn>
              <a:cxn ang="0">
                <a:pos x="33" y="1896"/>
              </a:cxn>
              <a:cxn ang="0">
                <a:pos x="7" y="1807"/>
              </a:cxn>
              <a:cxn ang="0">
                <a:pos x="1" y="1683"/>
              </a:cxn>
              <a:cxn ang="0">
                <a:pos x="22" y="1583"/>
              </a:cxn>
              <a:cxn ang="0">
                <a:pos x="56" y="1509"/>
              </a:cxn>
              <a:cxn ang="0">
                <a:pos x="90" y="1435"/>
              </a:cxn>
              <a:cxn ang="0">
                <a:pos x="111" y="1335"/>
              </a:cxn>
              <a:cxn ang="0">
                <a:pos x="106" y="1211"/>
              </a:cxn>
              <a:cxn ang="0">
                <a:pos x="80" y="1123"/>
              </a:cxn>
              <a:cxn ang="0">
                <a:pos x="44" y="1053"/>
              </a:cxn>
              <a:cxn ang="0">
                <a:pos x="13" y="973"/>
              </a:cxn>
              <a:cxn ang="0">
                <a:pos x="0" y="859"/>
              </a:cxn>
              <a:cxn ang="0">
                <a:pos x="13" y="745"/>
              </a:cxn>
              <a:cxn ang="0">
                <a:pos x="44" y="665"/>
              </a:cxn>
              <a:cxn ang="0">
                <a:pos x="80" y="594"/>
              </a:cxn>
              <a:cxn ang="0">
                <a:pos x="106" y="505"/>
              </a:cxn>
              <a:cxn ang="0">
                <a:pos x="111" y="382"/>
              </a:cxn>
              <a:cxn ang="0">
                <a:pos x="90" y="284"/>
              </a:cxn>
              <a:cxn ang="0">
                <a:pos x="58" y="211"/>
              </a:cxn>
              <a:cxn ang="0">
                <a:pos x="24" y="137"/>
              </a:cxn>
              <a:cxn ang="0">
                <a:pos x="3" y="42"/>
              </a:cxn>
            </a:cxnLst>
            <a:rect l="T0" t="T1" r="T2" b="T3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/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65175" y="6375400"/>
            <a:ext cx="1233488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47F5E-160D-4732-90C3-89DF715640D6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438" y="6375400"/>
            <a:ext cx="348297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8013" y="6375400"/>
            <a:ext cx="1233487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6720E-4885-4699-94AB-6820776D1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0950" y="382588"/>
            <a:ext cx="10179050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50950" y="2286000"/>
            <a:ext cx="1017905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 stilove teksta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0950" y="6375400"/>
            <a:ext cx="233045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F83205-70E3-4AAE-A448-4B0D1A915E04}" type="datetimeFigureOut">
              <a:rPr lang="en-US"/>
              <a:pPr>
                <a:defRPr/>
              </a:pPr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400"/>
            <a:ext cx="41148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75400"/>
            <a:ext cx="28194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2C0564-C7C8-4B22-BDA5-F2A8FEDD4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>
              <a:gd name="T0" fmla="*/ 0 w 558"/>
              <a:gd name="T1" fmla="*/ 0 h 4320"/>
              <a:gd name="T2" fmla="*/ 558 w 558"/>
              <a:gd name="T3" fmla="*/ 4320 h 4320"/>
            </a:gdLst>
            <a:ahLst/>
            <a:cxnLst>
              <a:cxn ang="0">
                <a:pos x="448" y="43"/>
              </a:cxn>
              <a:cxn ang="0">
                <a:pos x="469" y="143"/>
              </a:cxn>
              <a:cxn ang="0">
                <a:pos x="503" y="216"/>
              </a:cxn>
              <a:cxn ang="0">
                <a:pos x="535" y="289"/>
              </a:cxn>
              <a:cxn ang="0">
                <a:pos x="556" y="389"/>
              </a:cxn>
              <a:cxn ang="0">
                <a:pos x="552" y="513"/>
              </a:cxn>
              <a:cxn ang="0">
                <a:pos x="525" y="601"/>
              </a:cxn>
              <a:cxn ang="0">
                <a:pos x="491" y="672"/>
              </a:cxn>
              <a:cxn ang="0">
                <a:pos x="460" y="750"/>
              </a:cxn>
              <a:cxn ang="0">
                <a:pos x="447" y="864"/>
              </a:cxn>
              <a:cxn ang="0">
                <a:pos x="460" y="978"/>
              </a:cxn>
              <a:cxn ang="0">
                <a:pos x="491" y="1056"/>
              </a:cxn>
              <a:cxn ang="0">
                <a:pos x="525" y="1127"/>
              </a:cxn>
              <a:cxn ang="0">
                <a:pos x="552" y="1215"/>
              </a:cxn>
              <a:cxn ang="0">
                <a:pos x="556" y="1339"/>
              </a:cxn>
              <a:cxn ang="0">
                <a:pos x="535" y="1439"/>
              </a:cxn>
              <a:cxn ang="0">
                <a:pos x="503" y="1512"/>
              </a:cxn>
              <a:cxn ang="0">
                <a:pos x="469" y="1585"/>
              </a:cxn>
              <a:cxn ang="0">
                <a:pos x="448" y="1685"/>
              </a:cxn>
              <a:cxn ang="0">
                <a:pos x="453" y="1809"/>
              </a:cxn>
              <a:cxn ang="0">
                <a:pos x="479" y="1897"/>
              </a:cxn>
              <a:cxn ang="0">
                <a:pos x="515" y="1968"/>
              </a:cxn>
              <a:cxn ang="0">
                <a:pos x="545" y="2046"/>
              </a:cxn>
              <a:cxn ang="0">
                <a:pos x="558" y="2159"/>
              </a:cxn>
              <a:cxn ang="0">
                <a:pos x="545" y="2274"/>
              </a:cxn>
              <a:cxn ang="0">
                <a:pos x="515" y="2352"/>
              </a:cxn>
              <a:cxn ang="0">
                <a:pos x="479" y="2423"/>
              </a:cxn>
              <a:cxn ang="0">
                <a:pos x="453" y="2511"/>
              </a:cxn>
              <a:cxn ang="0">
                <a:pos x="448" y="2635"/>
              </a:cxn>
              <a:cxn ang="0">
                <a:pos x="469" y="2735"/>
              </a:cxn>
              <a:cxn ang="0">
                <a:pos x="515" y="2832"/>
              </a:cxn>
              <a:cxn ang="0">
                <a:pos x="545" y="2910"/>
              </a:cxn>
              <a:cxn ang="0">
                <a:pos x="558" y="3024"/>
              </a:cxn>
              <a:cxn ang="0">
                <a:pos x="545" y="3138"/>
              </a:cxn>
              <a:cxn ang="0">
                <a:pos x="515" y="3216"/>
              </a:cxn>
              <a:cxn ang="0">
                <a:pos x="479" y="3287"/>
              </a:cxn>
              <a:cxn ang="0">
                <a:pos x="453" y="3375"/>
              </a:cxn>
              <a:cxn ang="0">
                <a:pos x="448" y="3499"/>
              </a:cxn>
              <a:cxn ang="0">
                <a:pos x="469" y="3599"/>
              </a:cxn>
              <a:cxn ang="0">
                <a:pos x="503" y="3672"/>
              </a:cxn>
              <a:cxn ang="0">
                <a:pos x="535" y="3745"/>
              </a:cxn>
              <a:cxn ang="0">
                <a:pos x="556" y="3845"/>
              </a:cxn>
              <a:cxn ang="0">
                <a:pos x="552" y="3969"/>
              </a:cxn>
              <a:cxn ang="0">
                <a:pos x="525" y="4057"/>
              </a:cxn>
              <a:cxn ang="0">
                <a:pos x="491" y="4128"/>
              </a:cxn>
              <a:cxn ang="0">
                <a:pos x="460" y="4206"/>
              </a:cxn>
              <a:cxn ang="0">
                <a:pos x="447" y="4320"/>
              </a:cxn>
            </a:cxnLst>
            <a:rect l="T0" t="T1" r="T2" b="T3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11907838" y="0"/>
            <a:ext cx="284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4" r:id="rId2"/>
    <p:sldLayoutId id="2147483672" r:id="rId3"/>
    <p:sldLayoutId id="2147483665" r:id="rId4"/>
    <p:sldLayoutId id="2147483666" r:id="rId5"/>
    <p:sldLayoutId id="2147483667" r:id="rId6"/>
    <p:sldLayoutId id="2147483668" r:id="rId7"/>
    <p:sldLayoutId id="2147483673" r:id="rId8"/>
    <p:sldLayoutId id="2147483674" r:id="rId9"/>
    <p:sldLayoutId id="2147483669" r:id="rId10"/>
    <p:sldLayoutId id="214748367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5100" kern="1200" cap="all" spc="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9pPr>
    </p:titleStyle>
    <p:bodyStyle>
      <a:lvl1pPr marL="2286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913" y="1098550"/>
            <a:ext cx="10318750" cy="4394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UNSERE </a:t>
            </a:r>
            <a:r>
              <a:rPr lang="de-DE" dirty="0" smtClean="0"/>
              <a:t>KLASSENFAHRT NACH WIEN</a:t>
            </a:r>
            <a:br>
              <a:rPr lang="de-DE" dirty="0" smtClean="0"/>
            </a:br>
            <a:r>
              <a:rPr lang="de-DE" sz="6000" dirty="0" smtClean="0"/>
              <a:t>21.-23.9./28.-30.9.2022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4563" y="5978525"/>
            <a:ext cx="8045450" cy="7429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dirty="0" smtClean="0"/>
              <a:t>quiz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9.wie hEIßT DER DOM IN WIEN?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KAKO SE ZOVE BEČKA KATEDRALA?</a:t>
            </a: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0950" y="2286000"/>
          <a:ext cx="3431409" cy="1702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409">
                  <a:extLst>
                    <a:ext uri="{9D8B030D-6E8A-4147-A177-3AD203B41FA5}"/>
                  </a:extLst>
                </a:gridCol>
              </a:tblGrid>
              <a:tr h="1702676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ica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5675313" y="2286000"/>
          <a:ext cx="3431409" cy="228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409">
                  <a:extLst>
                    <a:ext uri="{9D8B030D-6E8A-4147-A177-3AD203B41FA5}"/>
                  </a:extLst>
                </a:gridCol>
              </a:tblGrid>
              <a:tr h="2285999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Tablica 6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5675313" y="5218113"/>
          <a:ext cx="4484413" cy="1024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413">
                  <a:extLst>
                    <a:ext uri="{9D8B030D-6E8A-4147-A177-3AD203B41FA5}"/>
                  </a:extLst>
                </a:gridCol>
              </a:tblGrid>
              <a:tr h="1024758"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10.Nennt zwei beliebte sportarten in ö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NAVEDI DVA OMILJENA SPORTA U AUSTRIJI.</a:t>
            </a:r>
            <a:endParaRPr lang="hr-HR" dirty="0"/>
          </a:p>
        </p:txBody>
      </p:sp>
      <p:graphicFrame>
        <p:nvGraphicFramePr>
          <p:cNvPr id="5" name="Tablica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096000" y="2286000"/>
          <a:ext cx="4064000" cy="211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/>
                  </a:extLst>
                </a:gridCol>
              </a:tblGrid>
              <a:tr h="2112580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11.Was sind flachau, schladming und kitzbühel?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ŠTO SU </a:t>
            </a:r>
            <a:r>
              <a:rPr lang="de-DE" dirty="0" smtClean="0"/>
              <a:t>flachau, schladming </a:t>
            </a:r>
            <a:r>
              <a:rPr lang="hr-HR" dirty="0" smtClean="0"/>
              <a:t>I</a:t>
            </a:r>
            <a:r>
              <a:rPr lang="de-DE" dirty="0" smtClean="0"/>
              <a:t> kitzbühel?</a:t>
            </a:r>
            <a:endParaRPr lang="hr-HR" dirty="0"/>
          </a:p>
        </p:txBody>
      </p:sp>
      <p:sp>
        <p:nvSpPr>
          <p:cNvPr id="1741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hr-HR" dirty="0" smtClean="0"/>
          </a:p>
          <a:p>
            <a:pPr marL="0" indent="0">
              <a:buFont typeface="Arial" pitchFamily="34" charset="0"/>
              <a:buNone/>
            </a:pPr>
            <a:endParaRPr lang="hr-HR" dirty="0" smtClean="0"/>
          </a:p>
          <a:p>
            <a:pPr marL="0" indent="0">
              <a:buFont typeface="Arial" pitchFamily="34" charset="0"/>
              <a:buNone/>
            </a:pPr>
            <a:endParaRPr lang="hr-HR" dirty="0" smtClean="0"/>
          </a:p>
        </p:txBody>
      </p:sp>
      <p:graphicFrame>
        <p:nvGraphicFramePr>
          <p:cNvPr id="4" name="Tablica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250950" y="3562350"/>
          <a:ext cx="4063999" cy="1403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999">
                  <a:extLst>
                    <a:ext uri="{9D8B030D-6E8A-4147-A177-3AD203B41FA5}"/>
                  </a:extLst>
                </a:gridCol>
              </a:tblGrid>
              <a:tr h="1403131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ica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096000" y="3562350"/>
          <a:ext cx="4064000" cy="1403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/>
                  </a:extLst>
                </a:gridCol>
              </a:tblGrid>
              <a:tr h="1403131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12.Auf welchem fluss liegt graz?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NA KOJOJ RIJECI LEŽI GRAZ?</a:t>
            </a: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0950" y="2286000"/>
          <a:ext cx="4845050" cy="228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5050">
                  <a:extLst>
                    <a:ext uri="{9D8B030D-6E8A-4147-A177-3AD203B41FA5}"/>
                  </a:extLst>
                </a:gridCol>
              </a:tblGrid>
              <a:tr h="2285999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ica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700838" y="2286000"/>
          <a:ext cx="4461642" cy="1718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1642">
                  <a:extLst>
                    <a:ext uri="{9D8B030D-6E8A-4147-A177-3AD203B41FA5}"/>
                  </a:extLst>
                </a:gridCol>
              </a:tblGrid>
              <a:tr h="1718441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13.Wie heißt das lied </a:t>
            </a:r>
            <a:r>
              <a:rPr lang="de-DE" i="1" dirty="0" smtClean="0"/>
              <a:t>tiha no</a:t>
            </a:r>
            <a:r>
              <a:rPr lang="hr-HR" i="1" dirty="0" smtClean="0"/>
              <a:t>ć </a:t>
            </a:r>
            <a:r>
              <a:rPr lang="hr-HR" dirty="0" smtClean="0"/>
              <a:t>auf deutsch und wo entstand es?</a:t>
            </a:r>
            <a:br>
              <a:rPr lang="hr-HR" dirty="0" smtClean="0"/>
            </a:br>
            <a:r>
              <a:rPr lang="hr-HR" dirty="0" smtClean="0"/>
              <a:t>KAKO SE NA NJEMAČKOM ZOVE PJSEMA </a:t>
            </a:r>
            <a:r>
              <a:rPr lang="hr-HR" i="1" dirty="0" smtClean="0"/>
              <a:t>Tiha noć </a:t>
            </a:r>
            <a:r>
              <a:rPr lang="hr-HR" dirty="0" smtClean="0"/>
              <a:t>i gdje je nastala?</a:t>
            </a:r>
            <a:endParaRPr lang="hr-HR" dirty="0"/>
          </a:p>
        </p:txBody>
      </p:sp>
      <p:sp>
        <p:nvSpPr>
          <p:cNvPr id="19459" name="Rezervirano mjesto sadržaja 2"/>
          <p:cNvSpPr>
            <a:spLocks noGrp="1"/>
          </p:cNvSpPr>
          <p:nvPr>
            <p:ph idx="1"/>
          </p:nvPr>
        </p:nvSpPr>
        <p:spPr>
          <a:xfrm>
            <a:off x="1250950" y="3722914"/>
            <a:ext cx="10179050" cy="2157186"/>
          </a:xfrm>
        </p:spPr>
        <p:txBody>
          <a:bodyPr/>
          <a:lstStyle/>
          <a:p>
            <a:endParaRPr lang="hr-H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dirty="0" smtClean="0"/>
              <a:t>14.Wie viele jahren regierten die habsburger?</a:t>
            </a:r>
            <a:br>
              <a:rPr lang="hr-HR" sz="5400" dirty="0" smtClean="0"/>
            </a:br>
            <a:r>
              <a:rPr lang="hr-HR" sz="5400" dirty="0" smtClean="0"/>
              <a:t>Koliko godina su vladali habsburgovci?</a:t>
            </a:r>
            <a:endParaRPr lang="hr-HR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4000" b="1" dirty="0" smtClean="0">
                <a:solidFill>
                  <a:schemeClr val="tx1"/>
                </a:solidFill>
              </a:rPr>
              <a:t>15</a:t>
            </a:r>
            <a:r>
              <a:rPr lang="de-DE" sz="4000" b="1" dirty="0" smtClean="0">
                <a:solidFill>
                  <a:schemeClr val="tx1"/>
                </a:solidFill>
              </a:rPr>
              <a:t>. WELCHEN NAMEN TRÄGT DIE PROMENADE IN OPATIJA?</a:t>
            </a:r>
            <a:endParaRPr lang="hr-HR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sz="4000" b="1" smtClean="0">
                <a:solidFill>
                  <a:schemeClr val="tx1"/>
                </a:solidFill>
              </a:rPr>
              <a:t>ČIJE </a:t>
            </a:r>
            <a:r>
              <a:rPr lang="hr-HR" sz="4000" b="1" dirty="0" smtClean="0">
                <a:solidFill>
                  <a:schemeClr val="tx1"/>
                </a:solidFill>
              </a:rPr>
              <a:t>IME NOSI OPATIJSKA ŠETNICA?</a:t>
            </a:r>
            <a:endParaRPr lang="hr-HR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16.Was führte Maria theresia ein?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Što je uvela marija terezija?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17.Wie viele kinder hatte maria theresia?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Koliko djece je imala marija terezija?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18.Wie heißt die beliebte </a:t>
            </a:r>
            <a:r>
              <a:rPr lang="de-DE" i="1" dirty="0" smtClean="0"/>
              <a:t>5.jahreszeit</a:t>
            </a:r>
            <a:r>
              <a:rPr lang="de-DE" dirty="0" smtClean="0"/>
              <a:t> in Österreich?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Kako se zove omiljeno austrijsko </a:t>
            </a:r>
            <a:r>
              <a:rPr lang="hr-HR" i="1" dirty="0" smtClean="0"/>
              <a:t>5.godišnje doba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950" y="4415246"/>
            <a:ext cx="10179050" cy="1464854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1. Wie viele einwohner hat österreich?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KOLIKO STANOVNIKA IMA AUSTRIJA?</a:t>
            </a:r>
            <a:endParaRPr lang="hr-HR" dirty="0"/>
          </a:p>
        </p:txBody>
      </p:sp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hr-HR" sz="2400" dirty="0" smtClean="0"/>
          </a:p>
          <a:p>
            <a:pPr marL="0" indent="0">
              <a:buFont typeface="Arial" pitchFamily="34" charset="0"/>
              <a:buNone/>
            </a:pPr>
            <a:endParaRPr lang="hr-HR" dirty="0" smtClean="0"/>
          </a:p>
        </p:txBody>
      </p:sp>
      <p:graphicFrame>
        <p:nvGraphicFramePr>
          <p:cNvPr id="4" name="Tablica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900363" y="2916238"/>
          <a:ext cx="6574221" cy="243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4221">
                  <a:extLst>
                    <a:ext uri="{9D8B030D-6E8A-4147-A177-3AD203B41FA5}"/>
                  </a:extLst>
                </a:gridCol>
              </a:tblGrid>
              <a:tr h="2434196">
                <a:tc>
                  <a:txBody>
                    <a:bodyPr/>
                    <a:lstStyle/>
                    <a:p>
                      <a:pPr marL="342900" indent="-342900">
                        <a:buAutoNum type="alphaUcParenR"/>
                      </a:pPr>
                      <a:r>
                        <a:rPr lang="hr-HR" sz="3200" dirty="0" smtClean="0"/>
                        <a:t>CA.8 MIO.</a:t>
                      </a:r>
                    </a:p>
                    <a:p>
                      <a:pPr marL="342900" indent="-342900">
                        <a:buNone/>
                      </a:pPr>
                      <a:endParaRPr lang="hr-HR" sz="3200" dirty="0" smtClean="0"/>
                    </a:p>
                    <a:p>
                      <a:pPr marL="342900" indent="-342900">
                        <a:buNone/>
                      </a:pPr>
                      <a:endParaRPr lang="hr-HR" sz="3200" dirty="0" smtClean="0"/>
                    </a:p>
                    <a:p>
                      <a:pPr marL="342900" indent="-342900">
                        <a:buNone/>
                      </a:pPr>
                      <a:r>
                        <a:rPr lang="hr-HR" sz="3200" dirty="0" smtClean="0"/>
                        <a:t>B)CA.9 MIO</a:t>
                      </a:r>
                      <a:endParaRPr lang="hr-HR" sz="32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19.Wie hoch ist das riesenrad?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Koliko je visok </a:t>
            </a:r>
            <a:r>
              <a:rPr lang="hr-HR" i="1" dirty="0" smtClean="0"/>
              <a:t>Riesenrad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7200" dirty="0" smtClean="0"/>
              <a:t>20.Wie hoch ist der donauturm?</a:t>
            </a: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>Koliko je visok </a:t>
            </a:r>
            <a:r>
              <a:rPr lang="hr-HR" sz="7200" i="1" dirty="0" smtClean="0"/>
              <a:t>donauturm</a:t>
            </a:r>
            <a:r>
              <a:rPr lang="hr-HR" sz="7200" dirty="0" smtClean="0"/>
              <a:t>?</a:t>
            </a:r>
            <a:endParaRPr lang="hr-HR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2.Wie viele einwohner hat wien?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KOLIKO STANOVNIKA IMA BEČ?</a:t>
            </a: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0950" y="2286000"/>
          <a:ext cx="4219684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684">
                  <a:extLst>
                    <a:ext uri="{9D8B030D-6E8A-4147-A177-3AD203B41FA5}"/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rgbClr val="0070C0"/>
                          </a:solidFill>
                        </a:rPr>
                        <a:t>Ca.</a:t>
                      </a:r>
                      <a:r>
                        <a:rPr lang="de-DE" sz="3600" baseline="0" dirty="0" smtClean="0">
                          <a:solidFill>
                            <a:srgbClr val="0070C0"/>
                          </a:solidFill>
                        </a:rPr>
                        <a:t> 2 Mio.</a:t>
                      </a:r>
                      <a:endParaRPr lang="hr-HR" sz="3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ica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5832475" y="2274888"/>
          <a:ext cx="4367049" cy="12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7049">
                  <a:extLst>
                    <a:ext uri="{9D8B030D-6E8A-4147-A177-3AD203B41FA5}"/>
                  </a:extLst>
                </a:gridCol>
              </a:tblGrid>
              <a:tr h="1200330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Ca. 3 Mio.</a:t>
                      </a:r>
                      <a:endParaRPr lang="hr-HR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0" y="382587"/>
            <a:ext cx="10179050" cy="413716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3.Wie </a:t>
            </a:r>
            <a:r>
              <a:rPr lang="hr-HR" dirty="0" smtClean="0"/>
              <a:t>HEI</a:t>
            </a:r>
            <a:r>
              <a:rPr lang="de-DE" dirty="0" smtClean="0"/>
              <a:t>ßT DAS ERSTE ÖSTERREICHISCHE BUNDESLAND NACH DER SLOWENISCHEN GRENZE IN DEM WIR WAREN?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KAKO SE ZOVE PRVA AUSTRIJSKA SAVEZNA POKRAJINA NAKON SLOVENSKE GRANICE U KOJOJ SMO BILI?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0950" y="5394960"/>
            <a:ext cx="10179050" cy="485140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4.WIE HEIßT D</a:t>
            </a:r>
            <a:r>
              <a:rPr lang="hr-HR" dirty="0" smtClean="0"/>
              <a:t>er</a:t>
            </a:r>
            <a:r>
              <a:rPr lang="de-DE" dirty="0" smtClean="0"/>
              <a:t> GRößte ÖSTERREICHISCHE berg UND WIE HOCH IST ER?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KAKO SE ZOVE NAJVIŠI VRH AUSTRIJE I KOLIKO JE VISOK?</a:t>
            </a:r>
            <a:endParaRPr lang="hr-HR" dirty="0"/>
          </a:p>
        </p:txBody>
      </p:sp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hr-HR" dirty="0" smtClean="0"/>
          </a:p>
          <a:p>
            <a:pPr marL="0" indent="0">
              <a:buFont typeface="Arial" pitchFamily="34" charset="0"/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5.In welchem land entspringt die donau?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U KOJOJ DRŽAVI IZVIRE DUNAV?</a:t>
            </a: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0950" y="2286000"/>
          <a:ext cx="4219684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684">
                  <a:extLst>
                    <a:ext uri="{9D8B030D-6E8A-4147-A177-3AD203B41FA5}"/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ica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5832475" y="2274888"/>
          <a:ext cx="4430111" cy="115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111">
                  <a:extLst>
                    <a:ext uri="{9D8B030D-6E8A-4147-A177-3AD203B41FA5}"/>
                  </a:extLst>
                </a:gridCol>
              </a:tblGrid>
              <a:tr h="1154851">
                <a:tc>
                  <a:txBody>
                    <a:bodyPr/>
                    <a:lstStyle/>
                    <a:p>
                      <a:endParaRPr lang="hr-H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0" y="382588"/>
            <a:ext cx="10179050" cy="27263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6.Wie heißt das bekannte SOMMERRESIDENZ  VON DEN HABSBURGERN?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KAKO SE ZOVE LJETNA REZIDENCIJA HABSBURGOVACA?</a:t>
            </a:r>
            <a:endParaRPr lang="hr-HR" dirty="0"/>
          </a:p>
        </p:txBody>
      </p:sp>
      <p:sp>
        <p:nvSpPr>
          <p:cNvPr id="12291" name="Rezervirano mjesto sadržaja 2"/>
          <p:cNvSpPr>
            <a:spLocks noGrp="1"/>
          </p:cNvSpPr>
          <p:nvPr>
            <p:ph idx="1"/>
          </p:nvPr>
        </p:nvSpPr>
        <p:spPr>
          <a:xfrm>
            <a:off x="1250950" y="2521131"/>
            <a:ext cx="10179050" cy="3358969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hr-HR" sz="2400" dirty="0" smtClean="0"/>
          </a:p>
        </p:txBody>
      </p:sp>
      <p:graphicFrame>
        <p:nvGraphicFramePr>
          <p:cNvPr id="4" name="Tablica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5410428" y="4044950"/>
          <a:ext cx="4572000" cy="1040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/>
                  </a:extLst>
                </a:gridCol>
              </a:tblGrid>
              <a:tr h="1040523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7.Wie alt ist der wiener zoo?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KOLIKO JE STAR BEČKI ZOOLOŠKI VRT?</a:t>
            </a:r>
            <a:endParaRPr lang="hr-HR" dirty="0"/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hr-HR" smtClean="0"/>
          </a:p>
          <a:p>
            <a:pPr marL="0" indent="0">
              <a:buFont typeface="Arial" pitchFamily="34" charset="0"/>
              <a:buNone/>
            </a:pPr>
            <a:endParaRPr lang="hr-HR" smtClean="0"/>
          </a:p>
          <a:p>
            <a:pPr marL="0" indent="0">
              <a:buFont typeface="Arial" pitchFamily="34" charset="0"/>
              <a:buNone/>
            </a:pPr>
            <a:endParaRPr lang="hr-HR" smtClean="0"/>
          </a:p>
        </p:txBody>
      </p:sp>
      <p:graphicFrame>
        <p:nvGraphicFramePr>
          <p:cNvPr id="4" name="Tablica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419225" y="1874838"/>
          <a:ext cx="4225159" cy="329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159">
                  <a:extLst>
                    <a:ext uri="{9D8B030D-6E8A-4147-A177-3AD203B41FA5}"/>
                  </a:extLst>
                </a:gridCol>
              </a:tblGrid>
              <a:tr h="329183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rgbClr val="FF0000"/>
                          </a:solidFill>
                        </a:rPr>
                        <a:t>Ca. 160 Jahre</a:t>
                      </a:r>
                      <a:endParaRPr lang="hr-HR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ica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5943600" y="1874838"/>
          <a:ext cx="4225159" cy="243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159">
                  <a:extLst>
                    <a:ext uri="{9D8B030D-6E8A-4147-A177-3AD203B41FA5}"/>
                  </a:extLst>
                </a:gridCol>
              </a:tblGrid>
              <a:tr h="2438740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rgbClr val="0070C0"/>
                          </a:solidFill>
                        </a:rPr>
                        <a:t>Ca. 270 Jahre</a:t>
                      </a:r>
                      <a:endParaRPr lang="hr-HR" sz="3600" dirty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0" y="382587"/>
            <a:ext cx="10179050" cy="271330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8.NENNt ZWEI bekannte ÖSTERREICHISCHE NachtischE, DIE WIR PROBIERT HABEN?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NAVEDI DVA POZNATA AUSTRIJSKA DESERTA, KOJA SMO PROBALI?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Override1.xml><?xml version="1.0" encoding="utf-8"?>
<a:themeOverride xmlns:a="http://schemas.openxmlformats.org/drawingml/2006/main">
  <a:clrScheme name="Badge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262</TotalTime>
  <Words>203</Words>
  <Application>Microsoft Office PowerPoint</Application>
  <PresentationFormat>Custom</PresentationFormat>
  <Paragraphs>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Značka</vt:lpstr>
      <vt:lpstr>UNSERE KLASSENFAHRT NACH WIEN 21.-23.9./28.-30.9.2022</vt:lpstr>
      <vt:lpstr>1. Wie viele einwohner hat österreich? KOLIKO STANOVNIKA IMA AUSTRIJA?</vt:lpstr>
      <vt:lpstr>2.Wie viele einwohner hat wien? KOLIKO STANOVNIKA IMA BEČ?</vt:lpstr>
      <vt:lpstr>3.Wie HEIßT DAS ERSTE ÖSTERREICHISCHE BUNDESLAND NACH DER SLOWENISCHEN GRENZE IN DEM WIR WAREN? KAKO SE ZOVE PRVA AUSTRIJSKA SAVEZNA POKRAJINA NAKON SLOVENSKE GRANICE U KOJOJ SMO BILI?</vt:lpstr>
      <vt:lpstr>4.WIE HEIßT Der GRößte ÖSTERREICHISCHE berg UND WIE HOCH IST ER? KAKO SE ZOVE NAJVIŠI VRH AUSTRIJE I KOLIKO JE VISOK?</vt:lpstr>
      <vt:lpstr>5.In welchem land entspringt die donau? U KOJOJ DRŽAVI IZVIRE DUNAV?</vt:lpstr>
      <vt:lpstr>6.Wie heißt das bekannte SOMMERRESIDENZ  VON DEN HABSBURGERN? KAKO SE ZOVE LJETNA REZIDENCIJA HABSBURGOVACA?</vt:lpstr>
      <vt:lpstr>7.Wie alt ist der wiener zoo? KOLIKO JE STAR BEČKI ZOOLOŠKI VRT?</vt:lpstr>
      <vt:lpstr>8.NENNt ZWEI bekannte ÖSTERREICHISCHE NachtischE, DIE WIR PROBIERT HABEN? NAVEDI DVA POZNATA AUSTRIJSKA DESERTA, KOJA SMO PROBALI?</vt:lpstr>
      <vt:lpstr>9.wie hEIßT DER DOM IN WIEN? KAKO SE ZOVE BEČKA KATEDRALA?</vt:lpstr>
      <vt:lpstr>10.Nennt zwei beliebte sportarten in ö. NAVEDI DVA OMILJENA SPORTA U AUSTRIJI.</vt:lpstr>
      <vt:lpstr>11.Was sind flachau, schladming und kitzbühel? ŠTO SU flachau, schladming I kitzbühel?</vt:lpstr>
      <vt:lpstr>12.Auf welchem fluss liegt graz? NA KOJOJ RIJECI LEŽI GRAZ?</vt:lpstr>
      <vt:lpstr>13.Wie heißt das lied tiha noć auf deutsch und wo entstand es? KAKO SE NA NJEMAČKOM ZOVE PJSEMA Tiha noć i gdje je nastala?</vt:lpstr>
      <vt:lpstr>14.Wie viele jahren regierten die habsburger? Koliko godina su vladali habsburgovci?</vt:lpstr>
      <vt:lpstr>Slide 16</vt:lpstr>
      <vt:lpstr>16.Was führte Maria theresia ein? Što je uvela marija terezija?</vt:lpstr>
      <vt:lpstr>17.Wie viele kinder hatte maria theresia? Koliko djece je imala marija terezija?</vt:lpstr>
      <vt:lpstr>18.Wie heißt die beliebte 5.jahreszeit in Österreich? Kako se zove omiljeno austrijsko 5.godišnje doba?</vt:lpstr>
      <vt:lpstr>19.Wie hoch ist das riesenrad? Koliko je visok Riesenrad?</vt:lpstr>
      <vt:lpstr>20.Wie hoch ist der donauturm? Koliko je visok donauturm?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PRAVOPISNI PRIRUČNIK</dc:title>
  <dc:creator>Lea Mandić</dc:creator>
  <cp:lastModifiedBy>Windows User</cp:lastModifiedBy>
  <cp:revision>37</cp:revision>
  <dcterms:created xsi:type="dcterms:W3CDTF">2021-06-24T18:41:01Z</dcterms:created>
  <dcterms:modified xsi:type="dcterms:W3CDTF">2022-10-10T12:51:26Z</dcterms:modified>
</cp:coreProperties>
</file>